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notesMasterIdLst>
    <p:notesMasterId r:id="rId9"/>
  </p:notesMasterIdLst>
  <p:handoutMasterIdLst>
    <p:handoutMasterId r:id="rId10"/>
  </p:handoutMasterIdLst>
  <p:sldIdLst>
    <p:sldId id="257" r:id="rId2"/>
    <p:sldId id="268" r:id="rId3"/>
    <p:sldId id="269" r:id="rId4"/>
    <p:sldId id="270" r:id="rId5"/>
    <p:sldId id="271" r:id="rId6"/>
    <p:sldId id="272" r:id="rId7"/>
    <p:sldId id="273" r:id="rId8"/>
  </p:sldIdLst>
  <p:sldSz cx="12188825" cy="6858000"/>
  <p:notesSz cx="6858000" cy="9144000"/>
  <p:defaultTextStyle>
    <a:defPPr rtl="0">
      <a:defRPr lang="ko-KR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45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192">
          <p15:clr>
            <a:srgbClr val="A4A3A4"/>
          </p15:clr>
        </p15:guide>
        <p15:guide id="5" orient="horz" pos="1072">
          <p15:clr>
            <a:srgbClr val="A4A3A4"/>
          </p15:clr>
        </p15:guide>
        <p15:guide id="6" pos="3839">
          <p15:clr>
            <a:srgbClr val="A4A3A4"/>
          </p15:clr>
        </p15:guide>
        <p15:guide id="7" pos="704">
          <p15:clr>
            <a:srgbClr val="A4A3A4"/>
          </p15:clr>
        </p15:guide>
        <p15:guide id="8" pos="71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DBED569-4797-4DF1-A0F4-6AAB3CD982D8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1" autoAdjust="0"/>
    <p:restoredTop sz="96182" autoAdjust="0"/>
  </p:normalViewPr>
  <p:slideViewPr>
    <p:cSldViewPr showGuides="1">
      <p:cViewPr>
        <p:scale>
          <a:sx n="75" d="100"/>
          <a:sy n="75" d="100"/>
        </p:scale>
        <p:origin x="556" y="948"/>
      </p:cViewPr>
      <p:guideLst>
        <p:guide orient="horz" pos="2160"/>
        <p:guide orient="horz" pos="945"/>
        <p:guide orient="horz" pos="3888"/>
        <p:guide orient="horz" pos="192"/>
        <p:guide orient="horz" pos="1072"/>
        <p:guide pos="3839"/>
        <p:guide pos="704"/>
        <p:guide pos="7102"/>
      </p:guideLst>
    </p:cSldViewPr>
  </p:slideViewPr>
  <p:outlineViewPr>
    <p:cViewPr>
      <p:scale>
        <a:sx n="33" d="100"/>
        <a:sy n="33" d="100"/>
      </p:scale>
      <p:origin x="0" y="-2886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054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ko-KR" altLang="en-US" dirty="0">
              <a:solidFill>
                <a:schemeClr val="tx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7902721-B5D2-4403-8D1C-3493747A7C1C}" type="datetime4">
              <a:rPr lang="ko-KR" altLang="en-US" smtClean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2024년 3월 9일</a:t>
            </a:fld>
            <a:endParaRPr lang="ko-KR" altLang="en-US" dirty="0">
              <a:solidFill>
                <a:schemeClr val="tx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ko-KR" altLang="en-US" dirty="0">
              <a:solidFill>
                <a:schemeClr val="tx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FD77566-CD65-4859-9FA1-43956DC85B8C}" type="slidenum">
              <a:rPr lang="en-US" altLang="ko-KR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‹#›</a:t>
            </a:fld>
            <a:endParaRPr lang="en-US" altLang="ko-KR" dirty="0">
              <a:solidFill>
                <a:schemeClr val="tx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87983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noProof="0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C48CCCD8-C5F8-4067-95B2-0273F6791A90}" type="datetime4">
              <a:rPr lang="ko-KR" altLang="en-US" smtClean="0"/>
              <a:pPr/>
              <a:t>2024년 3월 9일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ko-KR" altLang="en-US" noProof="0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ko-KR" altLang="en-US" noProof="0" dirty="0"/>
              <a:t>마스터 텍스트 스타일을 편집하려면 클릭하세요</a:t>
            </a:r>
            <a:r>
              <a:rPr lang="en-US" altLang="ko-KR" noProof="0" dirty="0"/>
              <a:t>.</a:t>
            </a:r>
          </a:p>
          <a:p>
            <a:pPr lvl="1" rtl="0"/>
            <a:r>
              <a:rPr lang="ko-KR" altLang="en-US" noProof="0" dirty="0"/>
              <a:t>둘째 수준</a:t>
            </a:r>
          </a:p>
          <a:p>
            <a:pPr lvl="2" rtl="0"/>
            <a:r>
              <a:rPr lang="ko-KR" altLang="en-US" noProof="0" dirty="0"/>
              <a:t>셋째 수준</a:t>
            </a:r>
          </a:p>
          <a:p>
            <a:pPr lvl="3" rtl="0"/>
            <a:r>
              <a:rPr lang="ko-KR" altLang="en-US" noProof="0" dirty="0"/>
              <a:t>넷째 수준</a:t>
            </a:r>
          </a:p>
          <a:p>
            <a:pPr lvl="4" rtl="0"/>
            <a:r>
              <a:rPr lang="ko-KR" altLang="en-US" noProof="0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noProof="0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B8796F01-7154-41E0-B48B-A6921757531A}" type="slidenum">
              <a:rPr lang="en-US" altLang="ko-KR" noProof="0" smtClean="0"/>
              <a:pPr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440775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8987" rtl="0" eaLnBrk="1" latinLnBrk="0" hangingPunct="1">
      <a:defRPr sz="1600" kern="1200">
        <a:solidFill>
          <a:schemeClr val="tx2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8796F01-7154-41E0-B48B-A6921757531A}" type="slidenum">
              <a:rPr lang="en-US" altLang="ko-KR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pPr/>
              <a:t>1</a:t>
            </a:fld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07705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그룹 13"/>
          <p:cNvGrpSpPr/>
          <p:nvPr/>
        </p:nvGrpSpPr>
        <p:grpSpPr>
          <a:xfrm>
            <a:off x="0" y="0"/>
            <a:ext cx="12190572" cy="6858000"/>
            <a:chOff x="0" y="0"/>
            <a:chExt cx="12190572" cy="6858000"/>
          </a:xfrm>
        </p:grpSpPr>
        <p:sp>
          <p:nvSpPr>
            <p:cNvPr id="13" name="직사각형 12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ko-KR" altLang="en-US" noProof="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grpSp>
          <p:nvGrpSpPr>
            <p:cNvPr id="12" name="그룹 11"/>
            <p:cNvGrpSpPr/>
            <p:nvPr/>
          </p:nvGrpSpPr>
          <p:grpSpPr>
            <a:xfrm>
              <a:off x="0" y="0"/>
              <a:ext cx="4742741" cy="6858000"/>
              <a:chOff x="0" y="0"/>
              <a:chExt cx="4742741" cy="6858000"/>
            </a:xfrm>
          </p:grpSpPr>
          <p:pic>
            <p:nvPicPr>
              <p:cNvPr id="9" name="그림 8" descr="높이 쌓인 책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4591594" cy="6858000"/>
              </a:xfrm>
              <a:prstGeom prst="rect">
                <a:avLst/>
              </a:prstGeom>
            </p:spPr>
          </p:pic>
          <p:sp>
            <p:nvSpPr>
              <p:cNvPr id="10" name="직사각형 9"/>
              <p:cNvSpPr/>
              <p:nvPr/>
            </p:nvSpPr>
            <p:spPr>
              <a:xfrm>
                <a:off x="4605581" y="0"/>
                <a:ext cx="137160" cy="68580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ko-KR" altLang="en-US" noProof="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p:grpSp>
      </p:grp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879346" y="1498601"/>
            <a:ext cx="7008574" cy="3298825"/>
          </a:xfrm>
        </p:spPr>
        <p:txBody>
          <a:bodyPr rtlCol="0">
            <a:normAutofit/>
          </a:bodyPr>
          <a:lstStyle>
            <a:lvl1pPr algn="l">
              <a:lnSpc>
                <a:spcPct val="90000"/>
              </a:lnSpc>
              <a:defRPr sz="5400" b="0" cap="none" spc="0" baseline="0">
                <a:ln w="0"/>
                <a:solidFill>
                  <a:schemeClr val="tx2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 smtClean="0"/>
              <a:t>마스터 제목 스타일 편집</a:t>
            </a:r>
            <a:endParaRPr lang="ko-KR" altLang="en-US" noProof="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879346" y="4927600"/>
            <a:ext cx="7008574" cy="1244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 cap="none" spc="0">
                <a:ln w="0"/>
                <a:solidFill>
                  <a:schemeClr val="accent2">
                    <a:lumMod val="5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ko-KR" altLang="en-US" noProof="0" smtClean="0"/>
              <a:t>마스터 부제목 스타일 편집</a:t>
            </a:r>
            <a:endParaRPr lang="ko-KR" altLang="en-US" noProof="0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56D77C3D-78EF-42AE-9FF2-D0A268A1F726}" type="datetime4">
              <a:rPr lang="ko-KR" altLang="en-US" smtClean="0"/>
              <a:t>2024년 3월 9일</a:t>
            </a:fld>
            <a:endParaRPr lang="en-US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noProof="0" dirty="0" smtClean="0"/>
              <a:t>바닥글 추가</a:t>
            </a:r>
            <a:endParaRPr lang="ko-KR" altLang="en-US" noProof="0" dirty="0"/>
          </a:p>
        </p:txBody>
      </p:sp>
      <p:sp>
        <p:nvSpPr>
          <p:cNvPr id="11" name="슬라이드 번호 개체 틀 1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B37DED6-D4C7-42EE-AB49-D2E39E64FDE4}" type="slidenum">
              <a:rPr lang="en-US" altLang="ko-KR" noProof="0" smtClean="0"/>
              <a:pPr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3220121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+mj-ea"/>
                <a:ea typeface="+mj-ea"/>
              </a:defRPr>
            </a:lvl1pPr>
          </a:lstStyle>
          <a:p>
            <a:pPr rtl="0"/>
            <a:r>
              <a:rPr lang="ko-KR" altLang="en-US" noProof="0" smtClean="0"/>
              <a:t>마스터 제목 스타일 편집</a:t>
            </a:r>
            <a:endParaRPr lang="ko-KR" altLang="en-US" noProof="0" dirty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+mj-ea"/>
                <a:ea typeface="+mj-ea"/>
              </a:defRPr>
            </a:lvl1pPr>
            <a:lvl2pPr>
              <a:defRPr>
                <a:latin typeface="+mj-ea"/>
                <a:ea typeface="+mj-ea"/>
              </a:defRPr>
            </a:lvl2pPr>
            <a:lvl3pPr>
              <a:defRPr>
                <a:latin typeface="+mj-ea"/>
                <a:ea typeface="+mj-ea"/>
              </a:defRPr>
            </a:lvl3pPr>
            <a:lvl4pPr>
              <a:defRPr>
                <a:latin typeface="+mj-ea"/>
                <a:ea typeface="+mj-ea"/>
              </a:defRPr>
            </a:lvl4pPr>
            <a:lvl5pPr>
              <a:defRPr>
                <a:latin typeface="+mj-ea"/>
                <a:ea typeface="+mj-ea"/>
              </a:defRPr>
            </a:lvl5pPr>
            <a:lvl6pPr marL="2418976" indent="-285750">
              <a:buFont typeface="Century Gothic" panose="020B0502020202020204" pitchFamily="34" charset="0"/>
              <a:buChar char="–"/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ko-KR" altLang="en-US" noProof="0" dirty="0"/>
              <a:t>마스터 텍스트 스타일을 편집하려면 클릭하세요</a:t>
            </a:r>
            <a:r>
              <a:rPr lang="en-US" altLang="ko-KR" noProof="0" dirty="0"/>
              <a:t>.</a:t>
            </a:r>
          </a:p>
          <a:p>
            <a:pPr lvl="1" rtl="0"/>
            <a:r>
              <a:rPr lang="ko-KR" altLang="en-US" noProof="0" dirty="0"/>
              <a:t>둘째 수준</a:t>
            </a:r>
          </a:p>
          <a:p>
            <a:pPr lvl="2" rtl="0"/>
            <a:r>
              <a:rPr lang="ko-KR" altLang="en-US" noProof="0" dirty="0"/>
              <a:t>셋째 수준</a:t>
            </a:r>
          </a:p>
          <a:p>
            <a:pPr lvl="3" rtl="0"/>
            <a:r>
              <a:rPr lang="ko-KR" altLang="en-US" noProof="0" dirty="0"/>
              <a:t>넷째 수준</a:t>
            </a:r>
          </a:p>
          <a:p>
            <a:pPr lvl="4" rtl="0"/>
            <a:r>
              <a:rPr lang="ko-KR" altLang="en-US" noProof="0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j-ea"/>
                <a:ea typeface="+mj-ea"/>
              </a:defRPr>
            </a:lvl1pPr>
          </a:lstStyle>
          <a:p>
            <a:fld id="{1C713B79-C905-451B-9C35-8458D8DA0361}" type="datetime4">
              <a:rPr lang="ko-KR" altLang="en-US" smtClean="0"/>
              <a:pPr/>
              <a:t>2024년 3월 9일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ko-KR" altLang="en-US" smtClean="0"/>
              <a:t>바닥글 추가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j-ea"/>
                <a:ea typeface="+mj-ea"/>
              </a:defRPr>
            </a:lvl1pPr>
          </a:lstStyle>
          <a:p>
            <a:fld id="{591C5AD9-787D-40FA-8A4D-16A055B9AF81}" type="slidenum">
              <a:rPr lang="en-US" altLang="ko-KR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761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9852633" y="274638"/>
            <a:ext cx="1422030" cy="5897561"/>
          </a:xfrm>
        </p:spPr>
        <p:txBody>
          <a:bodyPr vert="eaVert" rtlCol="0"/>
          <a:lstStyle/>
          <a:p>
            <a:pPr rtl="0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 hasCustomPrompt="1"/>
          </p:nvPr>
        </p:nvSpPr>
        <p:spPr>
          <a:xfrm>
            <a:off x="1117309" y="274638"/>
            <a:ext cx="8532178" cy="5897561"/>
          </a:xfrm>
        </p:spPr>
        <p:txBody>
          <a:bodyPr vert="eaVert" rtlCol="0"/>
          <a:lstStyle>
            <a:lvl5pPr>
              <a:defRPr/>
            </a:lvl5pPr>
            <a:lvl6pPr marL="2418976" indent="-285750">
              <a:buFont typeface="Century Gothic" panose="020B0502020202020204" pitchFamily="34" charset="0"/>
              <a:buChar char="–"/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ko"/>
              <a:t>마스터 텍스트 스타일을 편집하려면 클릭하세요.</a:t>
            </a:r>
          </a:p>
          <a:p>
            <a:pPr lvl="1" rtl="0"/>
            <a:r>
              <a:rPr lang="ko"/>
              <a:t>둘째 수준</a:t>
            </a:r>
          </a:p>
          <a:p>
            <a:pPr lvl="2" rtl="0"/>
            <a:r>
              <a:rPr lang="ko"/>
              <a:t>셋째 수준</a:t>
            </a:r>
          </a:p>
          <a:p>
            <a:pPr lvl="3" rtl="0"/>
            <a:r>
              <a:rPr lang="ko"/>
              <a:t>넷째 수준</a:t>
            </a:r>
          </a:p>
          <a:p>
            <a:pPr lvl="4" rtl="0"/>
            <a:r>
              <a:rPr lang="ko"/>
              <a:t>다섯째 수준</a:t>
            </a:r>
            <a:endParaRPr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F37373-6E92-4731-B1F4-26B2A1E06510}" type="datetime4">
              <a:rPr lang="ko-KR" altLang="en-US" smtClean="0"/>
              <a:t>2024년 3월 9일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ko"/>
              <a:t>바닥글 추가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1C5AD9-787D-40FA-8A4D-16A055B9A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691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 smtClean="0"/>
              <a:t>마스터 제목 스타일 편집</a:t>
            </a:r>
            <a:endParaRPr lang="ko-KR" altLang="en-US" noProof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ko-KR" altLang="en-US" noProof="0" smtClean="0"/>
              <a:t>마스터 텍스트 스타일을 편집합니다</a:t>
            </a:r>
          </a:p>
          <a:p>
            <a:pPr lvl="1" rtl="0"/>
            <a:r>
              <a:rPr lang="ko-KR" altLang="en-US" noProof="0" smtClean="0"/>
              <a:t>둘째 수준</a:t>
            </a:r>
          </a:p>
          <a:p>
            <a:pPr lvl="2" rtl="0"/>
            <a:r>
              <a:rPr lang="ko-KR" altLang="en-US" noProof="0" smtClean="0"/>
              <a:t>셋째 수준</a:t>
            </a:r>
          </a:p>
          <a:p>
            <a:pPr lvl="3" rtl="0"/>
            <a:r>
              <a:rPr lang="ko-KR" altLang="en-US" noProof="0" smtClean="0"/>
              <a:t>넷째 수준</a:t>
            </a:r>
          </a:p>
          <a:p>
            <a:pPr lvl="4" rtl="0"/>
            <a:r>
              <a:rPr lang="ko-KR" altLang="en-US" noProof="0" smtClean="0"/>
              <a:t>다섯째 수준</a:t>
            </a:r>
            <a:endParaRPr lang="ko-KR" altLang="en-US" noProof="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F8118653-2C8D-4541-A0BB-BA2C4B577ED5}" type="datetime4">
              <a:rPr lang="ko-KR" altLang="en-US" smtClean="0"/>
              <a:t>2024년 3월 9일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noProof="0" dirty="0" smtClean="0"/>
              <a:t>바닥글 추가</a:t>
            </a:r>
            <a:endParaRPr lang="ko-KR" altLang="en-US" noProof="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DA60BA0E-20D0-4E7C-B286-26C960A6788F}" type="slidenum">
              <a:rPr lang="en-US" altLang="ko-KR" noProof="0" smtClean="0"/>
              <a:pPr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865359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그룹 11"/>
          <p:cNvGrpSpPr/>
          <p:nvPr/>
        </p:nvGrpSpPr>
        <p:grpSpPr>
          <a:xfrm>
            <a:off x="1620" y="0"/>
            <a:ext cx="12188952" cy="6858000"/>
            <a:chOff x="1620" y="0"/>
            <a:chExt cx="12188952" cy="6858000"/>
          </a:xfrm>
        </p:grpSpPr>
        <p:sp>
          <p:nvSpPr>
            <p:cNvPr id="4" name="직사각형 3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ko-KR" altLang="en-US" noProof="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pic>
          <p:nvPicPr>
            <p:cNvPr id="10" name="그림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8818" y="0"/>
              <a:ext cx="4591594" cy="6858000"/>
            </a:xfrm>
            <a:prstGeom prst="rect">
              <a:avLst/>
            </a:prstGeom>
          </p:spPr>
        </p:pic>
        <p:sp>
          <p:nvSpPr>
            <p:cNvPr id="11" name="직사각형 10"/>
            <p:cNvSpPr/>
            <p:nvPr/>
          </p:nvSpPr>
          <p:spPr>
            <a:xfrm>
              <a:off x="7481252" y="0"/>
              <a:ext cx="137160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ko-KR" altLang="en-US" b="0" noProof="0" dirty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pic>
        <p:nvPicPr>
          <p:cNvPr id="5" name="그림 4" descr="높이 쌓인 책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818" y="0"/>
            <a:ext cx="4591594" cy="6858000"/>
          </a:xfrm>
          <a:prstGeom prst="rect">
            <a:avLst/>
          </a:prstGeom>
        </p:spPr>
      </p:pic>
      <p:sp>
        <p:nvSpPr>
          <p:cNvPr id="7" name="제목 1"/>
          <p:cNvSpPr>
            <a:spLocks noGrp="1"/>
          </p:cNvSpPr>
          <p:nvPr>
            <p:ph type="ctrTitle"/>
          </p:nvPr>
        </p:nvSpPr>
        <p:spPr>
          <a:xfrm>
            <a:off x="237149" y="1498601"/>
            <a:ext cx="7008574" cy="3298825"/>
          </a:xfrm>
        </p:spPr>
        <p:txBody>
          <a:bodyPr rtlCol="0">
            <a:normAutofit/>
          </a:bodyPr>
          <a:lstStyle>
            <a:lvl1pPr algn="l">
              <a:lnSpc>
                <a:spcPct val="90000"/>
              </a:lnSpc>
              <a:defRPr sz="5400" b="0" cap="none" spc="0" baseline="0">
                <a:ln w="0"/>
                <a:solidFill>
                  <a:schemeClr val="tx2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 smtClean="0"/>
              <a:t>마스터 제목 스타일 편집</a:t>
            </a:r>
            <a:endParaRPr lang="ko-KR" altLang="en-US" noProof="0" dirty="0"/>
          </a:p>
        </p:txBody>
      </p:sp>
      <p:sp>
        <p:nvSpPr>
          <p:cNvPr id="8" name="부제목 2"/>
          <p:cNvSpPr>
            <a:spLocks noGrp="1"/>
          </p:cNvSpPr>
          <p:nvPr>
            <p:ph type="subTitle" idx="1"/>
          </p:nvPr>
        </p:nvSpPr>
        <p:spPr>
          <a:xfrm>
            <a:off x="237149" y="4927600"/>
            <a:ext cx="7008574" cy="1244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 cap="none" spc="0">
                <a:ln w="0"/>
                <a:solidFill>
                  <a:schemeClr val="accent2">
                    <a:lumMod val="5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ko-KR" altLang="en-US" noProof="0" smtClean="0"/>
              <a:t>마스터 부제목 스타일 편집</a:t>
            </a:r>
            <a:endParaRPr lang="ko-KR" altLang="en-US" noProof="0" dirty="0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6D847BDF-71C0-45C8-9A95-38EAC9F59970}" type="datetime4">
              <a:rPr lang="ko-KR" altLang="en-US" smtClean="0"/>
              <a:t>2024년 3월 9일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smtClean="0"/>
              <a:t>바닥글 추가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B37DED6-D4C7-42EE-AB49-D2E39E64FDE4}" type="slidenum">
              <a:rPr lang="en-US" altLang="ko-KR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525827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 smtClean="0"/>
              <a:t>마스터 제목 스타일 편집</a:t>
            </a:r>
            <a:endParaRPr lang="ko-KR" altLang="en-US" noProof="0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 hasCustomPrompt="1"/>
          </p:nvPr>
        </p:nvSpPr>
        <p:spPr>
          <a:xfrm>
            <a:off x="1117309" y="1701800"/>
            <a:ext cx="4977104" cy="4470400"/>
          </a:xfrm>
        </p:spPr>
        <p:txBody>
          <a:bodyPr rtlCol="0">
            <a:normAutofit/>
          </a:bodyPr>
          <a:lstStyle>
            <a:lvl1pPr>
              <a:defRPr sz="24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11328"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297078" indent="-285750">
              <a:buFont typeface="Century Gothic" panose="020B0502020202020204" pitchFamily="34" charset="0"/>
              <a:buChar char="–"/>
              <a:defRPr sz="1800"/>
            </a:lvl6pPr>
            <a:lvl7pPr marL="2568575" indent="-285750">
              <a:buFont typeface="Century Gothic" panose="020B0502020202020204" pitchFamily="34" charset="0"/>
              <a:buChar char="–"/>
              <a:defRPr sz="1800"/>
            </a:lvl7pPr>
            <a:lvl8pPr marL="2860675" indent="-285750">
              <a:defRPr sz="1800"/>
            </a:lvl8pPr>
            <a:lvl9pPr marL="3151188" indent="-285750"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lvl="0" rtl="0"/>
            <a:r>
              <a:rPr lang="ko-KR" altLang="en-US" noProof="0" dirty="0"/>
              <a:t>마스터 텍스트 스타일을 편집하려면 클릭하세요</a:t>
            </a:r>
            <a:r>
              <a:rPr lang="en-US" altLang="ko-KR" noProof="0" dirty="0"/>
              <a:t>.</a:t>
            </a:r>
          </a:p>
          <a:p>
            <a:pPr lvl="1" rtl="0"/>
            <a:r>
              <a:rPr lang="ko-KR" altLang="en-US" noProof="0" dirty="0"/>
              <a:t>둘째 수준</a:t>
            </a:r>
          </a:p>
          <a:p>
            <a:pPr lvl="2" rtl="0"/>
            <a:r>
              <a:rPr lang="ko-KR" altLang="en-US" noProof="0" dirty="0"/>
              <a:t>셋째 수준</a:t>
            </a:r>
          </a:p>
          <a:p>
            <a:pPr lvl="3" rtl="0"/>
            <a:r>
              <a:rPr lang="ko-KR" altLang="en-US" noProof="0" dirty="0"/>
              <a:t>넷째 수준</a:t>
            </a:r>
          </a:p>
          <a:p>
            <a:pPr lvl="4" rtl="0"/>
            <a:r>
              <a:rPr lang="ko-KR" altLang="en-US" noProof="0" dirty="0"/>
              <a:t>다섯째 수준</a:t>
            </a:r>
          </a:p>
          <a:p>
            <a:pPr lvl="8" rtl="0"/>
            <a:endParaRPr lang="ko-KR" altLang="en-US" noProof="0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 hasCustomPrompt="1"/>
          </p:nvPr>
        </p:nvSpPr>
        <p:spPr>
          <a:xfrm>
            <a:off x="6297559" y="1701800"/>
            <a:ext cx="4977104" cy="4470400"/>
          </a:xfrm>
        </p:spPr>
        <p:txBody>
          <a:bodyPr rtlCol="0">
            <a:normAutofit/>
          </a:bodyPr>
          <a:lstStyle>
            <a:lvl1pPr>
              <a:defRPr sz="24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11328"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297078" indent="-285750">
              <a:buFont typeface="Century Gothic" panose="020B0502020202020204" pitchFamily="34" charset="0"/>
              <a:buChar char="–"/>
              <a:defRPr sz="1800"/>
            </a:lvl6pPr>
            <a:lvl7pPr marL="2568575" indent="-285750">
              <a:defRPr sz="1800"/>
            </a:lvl7pPr>
            <a:lvl8pPr marL="2860675" indent="-285750">
              <a:defRPr sz="1800"/>
            </a:lvl8pPr>
            <a:lvl9pPr marL="3151188" indent="-285750">
              <a:defRPr sz="1800"/>
            </a:lvl9pPr>
          </a:lstStyle>
          <a:p>
            <a:pPr lvl="0" rtl="0"/>
            <a:r>
              <a:rPr lang="ko-KR" altLang="en-US" noProof="0" dirty="0"/>
              <a:t>마스터 텍스트 스타일을 편집하려면 클릭하세요</a:t>
            </a:r>
            <a:r>
              <a:rPr lang="en-US" altLang="ko-KR" noProof="0" dirty="0"/>
              <a:t>.</a:t>
            </a:r>
          </a:p>
          <a:p>
            <a:pPr lvl="1" rtl="0"/>
            <a:r>
              <a:rPr lang="ko-KR" altLang="en-US" noProof="0" dirty="0"/>
              <a:t>둘째 수준</a:t>
            </a:r>
          </a:p>
          <a:p>
            <a:pPr lvl="2" rtl="0"/>
            <a:r>
              <a:rPr lang="ko-KR" altLang="en-US" noProof="0" dirty="0"/>
              <a:t>셋째 수준</a:t>
            </a:r>
          </a:p>
          <a:p>
            <a:pPr lvl="3" rtl="0"/>
            <a:r>
              <a:rPr lang="ko-KR" altLang="en-US" noProof="0" dirty="0"/>
              <a:t>넷째 수준</a:t>
            </a:r>
          </a:p>
          <a:p>
            <a:pPr lvl="4" rtl="0"/>
            <a:r>
              <a:rPr lang="ko-KR" altLang="en-US" noProof="0" dirty="0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F6C0C67A-E748-4AD3-9212-B036FBCCD4E7}" type="datetime4">
              <a:rPr lang="ko-KR" altLang="en-US" smtClean="0"/>
              <a:t>2024년 3월 9일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noProof="0" dirty="0" smtClean="0"/>
              <a:t>바닥글 추가</a:t>
            </a:r>
            <a:endParaRPr lang="ko-KR" altLang="en-US" noProof="0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B37DED6-D4C7-42EE-AB49-D2E39E64FDE4}" type="slidenum">
              <a:rPr lang="en-US" altLang="ko-KR" noProof="0" smtClean="0"/>
              <a:pPr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02504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ko-KR" altLang="en-US" noProof="0" smtClean="0"/>
              <a:t>마스터 제목 스타일 편집</a:t>
            </a:r>
            <a:endParaRPr lang="ko-KR" altLang="en-US" noProof="0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121372" y="1608836"/>
            <a:ext cx="4973041" cy="512064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1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ko-KR" altLang="en-US" noProof="0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 hasCustomPrompt="1"/>
          </p:nvPr>
        </p:nvSpPr>
        <p:spPr>
          <a:xfrm>
            <a:off x="1117309" y="2209800"/>
            <a:ext cx="4977104" cy="39624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2297078" indent="-285750">
              <a:buFont typeface="Century Gothic" panose="020B0502020202020204" pitchFamily="34" charset="0"/>
              <a:buChar char="–"/>
              <a:defRPr sz="1800"/>
            </a:lvl6pPr>
            <a:lvl7pPr marL="2568575" indent="-285750">
              <a:defRPr sz="1800"/>
            </a:lvl7pPr>
            <a:lvl8pPr marL="2860675" indent="-285750">
              <a:defRPr sz="1800"/>
            </a:lvl8pPr>
            <a:lvl9pPr marL="3151188" indent="-285750">
              <a:defRPr sz="1800"/>
            </a:lvl9pPr>
          </a:lstStyle>
          <a:p>
            <a:pPr lvl="0" rtl="0"/>
            <a:r>
              <a:rPr lang="ko-KR" altLang="en-US" noProof="0" dirty="0"/>
              <a:t>마스터 텍스트 스타일을 편집하려면 클릭하세요</a:t>
            </a:r>
            <a:r>
              <a:rPr lang="en-US" altLang="ko-KR" noProof="0" dirty="0"/>
              <a:t>.</a:t>
            </a:r>
          </a:p>
          <a:p>
            <a:pPr lvl="1" rtl="0"/>
            <a:r>
              <a:rPr lang="ko-KR" altLang="en-US" noProof="0" dirty="0"/>
              <a:t>둘째 수준</a:t>
            </a:r>
          </a:p>
          <a:p>
            <a:pPr lvl="2" rtl="0"/>
            <a:r>
              <a:rPr lang="ko-KR" altLang="en-US" noProof="0" dirty="0"/>
              <a:t>셋째 수준</a:t>
            </a:r>
          </a:p>
          <a:p>
            <a:pPr lvl="3" rtl="0"/>
            <a:r>
              <a:rPr lang="ko-KR" altLang="en-US" noProof="0" dirty="0"/>
              <a:t>넷째 수준</a:t>
            </a:r>
          </a:p>
          <a:p>
            <a:pPr lvl="4" rtl="0"/>
            <a:r>
              <a:rPr lang="ko-KR" altLang="en-US" noProof="0" dirty="0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301622" y="1608836"/>
            <a:ext cx="4973041" cy="512064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1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ko-KR" altLang="en-US" noProof="0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 hasCustomPrompt="1"/>
          </p:nvPr>
        </p:nvSpPr>
        <p:spPr>
          <a:xfrm>
            <a:off x="6297559" y="2209800"/>
            <a:ext cx="4977104" cy="39624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2297078" indent="-285750">
              <a:buFont typeface="Century Gothic" panose="020B0502020202020204" pitchFamily="34" charset="0"/>
              <a:buChar char="–"/>
              <a:defRPr sz="1800"/>
            </a:lvl6pPr>
            <a:lvl7pPr marL="2568575" indent="-285750">
              <a:defRPr sz="1800"/>
            </a:lvl7pPr>
            <a:lvl8pPr marL="2860675" indent="-285750">
              <a:defRPr sz="1800"/>
            </a:lvl8pPr>
            <a:lvl9pPr marL="3151188" indent="-285750">
              <a:defRPr sz="1800"/>
            </a:lvl9pPr>
          </a:lstStyle>
          <a:p>
            <a:pPr lvl="0" rtl="0"/>
            <a:r>
              <a:rPr lang="ko-KR" altLang="en-US" noProof="0" dirty="0"/>
              <a:t>마스터 텍스트 스타일을 편집하려면 클릭하세요</a:t>
            </a:r>
            <a:r>
              <a:rPr lang="en-US" altLang="ko-KR" noProof="0" dirty="0"/>
              <a:t>.</a:t>
            </a:r>
          </a:p>
          <a:p>
            <a:pPr lvl="1" rtl="0"/>
            <a:r>
              <a:rPr lang="ko-KR" altLang="en-US" noProof="0" dirty="0"/>
              <a:t>둘째 수준</a:t>
            </a:r>
          </a:p>
          <a:p>
            <a:pPr lvl="2" rtl="0"/>
            <a:r>
              <a:rPr lang="ko-KR" altLang="en-US" noProof="0" dirty="0"/>
              <a:t>셋째 수준</a:t>
            </a:r>
          </a:p>
          <a:p>
            <a:pPr lvl="3" rtl="0"/>
            <a:r>
              <a:rPr lang="ko-KR" altLang="en-US" noProof="0" dirty="0"/>
              <a:t>넷째 수준</a:t>
            </a:r>
          </a:p>
          <a:p>
            <a:pPr lvl="4" rtl="0"/>
            <a:r>
              <a:rPr lang="ko-KR" altLang="en-US" noProof="0" dirty="0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042640-F749-472E-9A60-530FA4C87693}" type="datetime4">
              <a:rPr lang="ko-KR" altLang="en-US" smtClean="0"/>
              <a:t>2024년 3월 9일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ko-KR" altLang="en-US" noProof="0" dirty="0" smtClean="0"/>
              <a:t>바닥글 추가</a:t>
            </a:r>
            <a:endParaRPr lang="ko-KR" altLang="en-US" noProof="0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B37DED6-D4C7-42EE-AB49-D2E39E64FDE4}" type="slidenum">
              <a:rPr lang="en-US" altLang="ko-KR" noProof="0" smtClean="0"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920072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 noProof="0" smtClean="0"/>
              <a:t>마스터 제목 스타일 편집</a:t>
            </a:r>
            <a:endParaRPr lang="ko-KR" altLang="en-US" noProof="0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35381F-7340-43A5-9300-E94EA0301B99}" type="datetime4">
              <a:rPr lang="ko-KR" altLang="en-US" smtClean="0"/>
              <a:t>2024년 3월 9일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ko-KR" altLang="en-US" noProof="0" dirty="0" smtClean="0"/>
              <a:t>바닥글 추가</a:t>
            </a:r>
            <a:endParaRPr lang="ko-KR" altLang="en-US" noProof="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B37DED6-D4C7-42EE-AB49-D2E39E64FDE4}" type="slidenum">
              <a:rPr lang="en-US" altLang="ko-KR" noProof="0" smtClean="0"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30484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비어 있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54F335-C744-4F9E-8F98-5D4AA4024CAE}" type="datetime4">
              <a:rPr lang="ko-KR" altLang="en-US" smtClean="0"/>
              <a:t>2024년 3월 9일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ko-KR" altLang="en-US" noProof="0" dirty="0" smtClean="0"/>
              <a:t>바닥글 추가</a:t>
            </a:r>
            <a:endParaRPr lang="ko-KR" altLang="en-US" noProof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B37DED6-D4C7-42EE-AB49-D2E39E64FDE4}" type="slidenum">
              <a:rPr lang="en-US" altLang="ko-KR" noProof="0" smtClean="0"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19507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3961368" y="0"/>
            <a:ext cx="7922736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5612" y="1701800"/>
            <a:ext cx="3351927" cy="2844800"/>
          </a:xfrm>
        </p:spPr>
        <p:txBody>
          <a:bodyPr rtlCol="0" anchor="b">
            <a:normAutofit/>
          </a:bodyPr>
          <a:lstStyle>
            <a:lvl1pPr algn="l">
              <a:defRPr sz="2000" b="1">
                <a:effectLst/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 smtClean="0"/>
              <a:t>마스터 제목 스타일 편집</a:t>
            </a:r>
            <a:endParaRPr lang="ko-KR" altLang="en-US" noProof="0" dirty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4469236" y="482600"/>
            <a:ext cx="6805427" cy="5892800"/>
          </a:xfrm>
        </p:spPr>
        <p:txBody>
          <a:bodyPr rtlCol="0">
            <a:normAutofit/>
          </a:bodyPr>
          <a:lstStyle>
            <a:lvl1pPr>
              <a:defRPr sz="24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418976" indent="-285750">
              <a:buFont typeface="Century Gothic" panose="020B0502020202020204" pitchFamily="34" charset="0"/>
              <a:buChar char="–"/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ko-KR" altLang="en-US" noProof="0" dirty="0"/>
              <a:t>마스터 텍스트 스타일을 편집하려면 클릭하세요</a:t>
            </a:r>
            <a:r>
              <a:rPr lang="en-US" altLang="ko-KR" noProof="0" dirty="0"/>
              <a:t>.</a:t>
            </a:r>
          </a:p>
          <a:p>
            <a:pPr lvl="1" rtl="0"/>
            <a:r>
              <a:rPr lang="ko-KR" altLang="en-US" noProof="0" dirty="0"/>
              <a:t>둘째 수준</a:t>
            </a:r>
          </a:p>
          <a:p>
            <a:pPr lvl="2" rtl="0"/>
            <a:r>
              <a:rPr lang="ko-KR" altLang="en-US" noProof="0" dirty="0"/>
              <a:t>셋째 수준</a:t>
            </a:r>
          </a:p>
          <a:p>
            <a:pPr lvl="3" rtl="0"/>
            <a:r>
              <a:rPr lang="ko-KR" altLang="en-US" noProof="0" dirty="0"/>
              <a:t>넷째 수준</a:t>
            </a:r>
          </a:p>
          <a:p>
            <a:pPr lvl="4" rtl="0"/>
            <a:r>
              <a:rPr lang="ko-KR" altLang="en-US" noProof="0" dirty="0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5612" y="4648200"/>
            <a:ext cx="3351927" cy="17272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ko-KR" altLang="en-US" noProof="0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8374C4C-F4BC-476D-B756-A78266820C75}" type="datetime4">
              <a:rPr lang="ko-KR" altLang="en-US" smtClean="0"/>
              <a:pPr/>
              <a:t>2024년 3월 9일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noProof="0" dirty="0" smtClean="0"/>
              <a:t>바닥글 추가</a:t>
            </a:r>
            <a:endParaRPr lang="ko-KR" altLang="en-US" noProof="0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2DFBB78A-01B4-41F2-96B0-677A4A282832}" type="slidenum">
              <a:rPr lang="en-US" altLang="ko-KR" noProof="0" smtClean="0"/>
              <a:pPr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78911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2082258" y="0"/>
            <a:ext cx="802431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ko-KR" altLang="en-US" noProof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437765" y="4800600"/>
            <a:ext cx="7313295" cy="762000"/>
          </a:xfrm>
        </p:spPr>
        <p:txBody>
          <a:bodyPr rtlCol="0" anchor="b">
            <a:normAutofit/>
          </a:bodyPr>
          <a:lstStyle>
            <a:lvl1pPr algn="l">
              <a:defRPr sz="2000" b="1">
                <a:effectLst/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 smtClean="0"/>
              <a:t>마스터 제목 스타일 편집</a:t>
            </a:r>
            <a:endParaRPr lang="ko-KR" altLang="en-US" noProof="0" dirty="0"/>
          </a:p>
        </p:txBody>
      </p:sp>
      <p:sp>
        <p:nvSpPr>
          <p:cNvPr id="3" name="그림 개체 틀 2" descr="이미지를 추가할 수 있는 빈 개체 틀입니다. 개체 틀을 클릭하고 추가할 이미지를 선택하세요."/>
          <p:cNvSpPr>
            <a:spLocks noGrp="1"/>
          </p:cNvSpPr>
          <p:nvPr>
            <p:ph type="pic" idx="1"/>
          </p:nvPr>
        </p:nvSpPr>
        <p:spPr>
          <a:xfrm>
            <a:off x="2437765" y="279401"/>
            <a:ext cx="7313295" cy="4448175"/>
          </a:xfrm>
        </p:spPr>
        <p:txBody>
          <a:bodyPr rtlCol="0">
            <a:normAutofit/>
          </a:bodyPr>
          <a:lstStyle>
            <a:lvl1pPr marL="0" indent="0">
              <a:buNone/>
              <a:defRPr sz="28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pPr rtl="0"/>
            <a:r>
              <a:rPr lang="ko-KR" altLang="en-US" noProof="0" smtClean="0"/>
              <a:t>그림을 추가하려면 아이콘을 클릭하십시오</a:t>
            </a:r>
            <a:endParaRPr lang="ko-KR" altLang="en-US" noProof="0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437765" y="5562600"/>
            <a:ext cx="7313295" cy="8128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ko-KR" altLang="en-US" noProof="0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7FB6DE2C-A610-4E61-8B74-480387D10F80}" type="datetime4">
              <a:rPr lang="ko-KR" altLang="en-US" smtClean="0"/>
              <a:pPr/>
              <a:t>2024년 3월 9일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smtClean="0"/>
              <a:t>바닥글 추가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2DFBB78A-01B4-41F2-96B0-677A4A282832}" type="slidenum">
              <a:rPr lang="en-US" altLang="ko-KR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2137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1620" y="0"/>
            <a:ext cx="12188952" cy="6858000"/>
            <a:chOff x="1620" y="0"/>
            <a:chExt cx="12188952" cy="6858000"/>
          </a:xfrm>
        </p:grpSpPr>
        <p:sp>
          <p:nvSpPr>
            <p:cNvPr id="10" name="직사각형 9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ko-KR" altLang="en-US" noProof="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304721" y="0"/>
              <a:ext cx="11579384" cy="685800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ko-KR" altLang="en-US" noProof="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ko-KR" altLang="en-US" noProof="0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ko-KR" altLang="en-US" noProof="0" dirty="0" smtClean="0"/>
              <a:t>마스터 텍스트 스타일을 편집하려면 클릭하세요</a:t>
            </a:r>
            <a:r>
              <a:rPr lang="en-US" altLang="ko-KR" noProof="0" dirty="0" smtClean="0"/>
              <a:t>.</a:t>
            </a:r>
          </a:p>
          <a:p>
            <a:pPr lvl="1" rtl="0"/>
            <a:r>
              <a:rPr lang="ko-KR" altLang="en-US" noProof="0" dirty="0" smtClean="0"/>
              <a:t>둘째 수준</a:t>
            </a:r>
          </a:p>
          <a:p>
            <a:pPr lvl="2" rtl="0"/>
            <a:r>
              <a:rPr lang="ko-KR" altLang="en-US" noProof="0" dirty="0" smtClean="0"/>
              <a:t>셋째 수준</a:t>
            </a:r>
          </a:p>
          <a:p>
            <a:pPr lvl="3" rtl="0"/>
            <a:r>
              <a:rPr lang="ko-KR" altLang="en-US" noProof="0" dirty="0" smtClean="0"/>
              <a:t>넷째 수준</a:t>
            </a:r>
          </a:p>
          <a:p>
            <a:pPr lvl="4" rtl="0"/>
            <a:r>
              <a:rPr lang="ko-KR" altLang="en-US" noProof="0" dirty="0" smtClean="0"/>
              <a:t>다섯째 수준</a:t>
            </a:r>
            <a:endParaRPr lang="ko-KR" altLang="en-US" noProof="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l">
              <a:defRPr sz="1200">
                <a:solidFill>
                  <a:schemeClr val="tx2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C15E7F25-C8D8-464A-83BD-63E5402EFF7F}" type="datetime4">
              <a:rPr lang="ko-KR" altLang="en-US" smtClean="0"/>
              <a:t>2024년 3월 9일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ctr">
              <a:defRPr sz="1200">
                <a:solidFill>
                  <a:schemeClr val="tx2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smtClean="0"/>
              <a:t>바닥글 추가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r">
              <a:defRPr sz="1200">
                <a:solidFill>
                  <a:schemeClr val="tx2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B37DED6-D4C7-42EE-AB49-D2E39E64FDE4}" type="slidenum">
              <a:rPr lang="en-US" altLang="ko-KR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6018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1218987" rtl="0" eaLnBrk="1" latinLnBrk="1" hangingPunct="1">
        <a:lnSpc>
          <a:spcPct val="85000"/>
        </a:lnSpc>
        <a:spcBef>
          <a:spcPct val="0"/>
        </a:spcBef>
        <a:buNone/>
        <a:tabLst/>
        <a:defRPr sz="4400" b="0" kern="1200" cap="none" baseline="0">
          <a:solidFill>
            <a:schemeClr val="accent2">
              <a:lumMod val="50000"/>
            </a:schemeClr>
          </a:solidFill>
          <a:effectLst/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304747" indent="-304747" algn="l" defTabSz="1218987" rtl="0" eaLnBrk="1" latinLnBrk="1" hangingPunct="1">
        <a:lnSpc>
          <a:spcPct val="95000"/>
        </a:lnSpc>
        <a:spcBef>
          <a:spcPts val="1866"/>
        </a:spcBef>
        <a:buClr>
          <a:schemeClr val="accent6">
            <a:lumMod val="50000"/>
          </a:schemeClr>
        </a:buClr>
        <a:buSzPct val="100000"/>
        <a:buFont typeface="Arial" pitchFamily="34" charset="0"/>
        <a:buChar char="•"/>
        <a:defRPr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731392" indent="-304747" algn="l" defTabSz="1218987" rtl="0" eaLnBrk="1" latinLnBrk="1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1158037" indent="-304747" algn="l" defTabSz="1218987" rtl="0" eaLnBrk="1" latinLnBrk="1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584683" indent="-304747" algn="l" defTabSz="1218987" rtl="0" eaLnBrk="1" latinLnBrk="1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2011328" indent="-304747" algn="l" defTabSz="1218987" rtl="0" eaLnBrk="1" latinLnBrk="1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2133226" indent="0" algn="l" defTabSz="1218987" rtl="0" eaLnBrk="1" latinLnBrk="1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anose="020B0502020202020204" pitchFamily="34" charset="0"/>
        <a:buNone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6pPr>
      <a:lvl7pPr marL="2845622" indent="-285750" algn="l" defTabSz="1218987" rtl="0" eaLnBrk="1" latinLnBrk="1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anose="020B0502020202020204" pitchFamily="34" charset="0"/>
        <a:buChar char="–"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7pPr>
      <a:lvl8pPr marL="3272267" indent="-285750" algn="l" defTabSz="1218987" rtl="0" eaLnBrk="1" latinLnBrk="1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anose="020B0502020202020204" pitchFamily="34" charset="0"/>
        <a:buChar char="–"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8pPr>
      <a:lvl9pPr marL="3759862" indent="-285750" algn="l" defTabSz="1218987" rtl="0" eaLnBrk="1" latinLnBrk="1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anose="020B0502020202020204" pitchFamily="34" charset="0"/>
        <a:buChar char="–"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93812" y="1498601"/>
            <a:ext cx="11194108" cy="2074415"/>
          </a:xfrm>
        </p:spPr>
        <p:txBody>
          <a:bodyPr rtlCol="0"/>
          <a:lstStyle/>
          <a:p>
            <a:pPr algn="ctr" rtl="0"/>
            <a:r>
              <a:rPr lang="en-US" altLang="ko-KR" b="1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KAPEE Conference presentation title here</a:t>
            </a:r>
            <a:endParaRPr lang="ko-KR" altLang="en-US" b="1" dirty="0"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>
          <a:xfrm>
            <a:off x="1485900" y="4365104"/>
            <a:ext cx="10153128" cy="1244600"/>
          </a:xfrm>
        </p:spPr>
        <p:txBody>
          <a:bodyPr rtlCol="0">
            <a:normAutofit/>
          </a:bodyPr>
          <a:lstStyle/>
          <a:p>
            <a:pPr rtl="0"/>
            <a:r>
              <a:rPr lang="en-US" altLang="ko-KR" sz="3600" dirty="0" smtClean="0">
                <a:solidFill>
                  <a:schemeClr val="accent6">
                    <a:lumMod val="50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Name:</a:t>
            </a:r>
          </a:p>
          <a:p>
            <a:pPr rtl="0"/>
            <a:r>
              <a:rPr lang="en-US" altLang="ko-KR" sz="3600" dirty="0" smtClean="0">
                <a:solidFill>
                  <a:schemeClr val="accent6">
                    <a:lumMod val="50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Affiliation:</a:t>
            </a:r>
            <a:endParaRPr lang="ko-KR" altLang="en-US" sz="3600" dirty="0">
              <a:solidFill>
                <a:schemeClr val="accent6">
                  <a:lumMod val="50000"/>
                </a:schemeClr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8988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purpose of the research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1458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Review of Literature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2023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Methods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949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Findings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1211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7986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1375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개방 수업 프레젠테이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5000"/>
          </a:lnSpc>
          <a:defRPr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976413_TF03460507.potx" id="{54CC598C-C309-4F2A-B630-6F0E7C5AAA87}" vid="{08183243-48B8-4666-B55C-11A21BA58912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23</Words>
  <Application>Microsoft Office PowerPoint</Application>
  <PresentationFormat>사용자 지정</PresentationFormat>
  <Paragraphs>11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Arial Unicode MS</vt:lpstr>
      <vt:lpstr>맑은 고딕</vt:lpstr>
      <vt:lpstr>Arial</vt:lpstr>
      <vt:lpstr>Century Gothic</vt:lpstr>
      <vt:lpstr>개방 수업 프레젠테이션</vt:lpstr>
      <vt:lpstr>KAPEE Conference presentation title here</vt:lpstr>
      <vt:lpstr>Introduction</vt:lpstr>
      <vt:lpstr>Review of Literature</vt:lpstr>
      <vt:lpstr>Methods</vt:lpstr>
      <vt:lpstr>Findings</vt:lpstr>
      <vt:lpstr>Results</vt:lpstr>
      <vt:lpstr>Conclusions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개방 수업</dc:title>
  <dc:creator>Microsoft 계정</dc:creator>
  <cp:lastModifiedBy>Microsoft 계정</cp:lastModifiedBy>
  <cp:revision>3</cp:revision>
  <dcterms:created xsi:type="dcterms:W3CDTF">2024-03-09T05:11:13Z</dcterms:created>
  <dcterms:modified xsi:type="dcterms:W3CDTF">2024-03-09T05:21:24Z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74062800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